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60" r:id="rId5"/>
    <p:sldId id="261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1FDB-339C-144C-189D-94EDE9C6C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F4C90-78AE-43EA-8A02-F9BA2621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5EE7-840A-4330-670F-0F7B3396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6421-E355-C7ED-EC38-8EAE3A53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AA184-3561-748D-4FE7-F625E59A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CF28-0525-B398-6AB4-D2072D01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E0921-56E3-F8FD-D434-6A133ACF2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80DD5-9AA0-4F93-19F1-39F72612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B3CE-107D-69C5-5A39-D03C8BDA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16E4-1719-FBD9-12A2-80B8B7A6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6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8A72D-D669-0922-7065-335EF6C2A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A0B6A-83F4-1034-4FDA-1AA96C2CB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3FD41-45CD-C6DB-A069-96F49212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E5CB-52C6-0A08-6A0B-D4FD0425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14F4-1AC1-C639-8A20-CED8C104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47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8319-D128-FB44-A478-09C86881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75B5-C36B-1499-C8B7-35E9E6F5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1B58B-0CA4-7EF6-BDFB-DC842DD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3C86-D8DF-E720-E514-DF21429D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4D83-790A-74D6-4281-83FEEE3B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3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0977-F24D-AC27-4B0F-4BBCB61C3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3898F-ECFA-334D-2978-B807AFCE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BBF0-EF42-1B42-3B2A-8320D411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8DDFB-7267-E7CF-78A0-9FDC68FA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549C1-6564-5F0B-92AD-E17D8422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31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0C2B-A3D2-EAF3-E60E-9737951F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59B21-5697-5767-9F8A-9A9E9D0EE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B82BF-44D4-99D6-F20D-80513A462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C714-CCD6-B3DC-5BBA-0C5B1565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5383B-7566-1F39-597B-318CF49E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49619-BD9D-41CB-5210-C6E54352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0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8D10-AD5F-071D-1847-F932581F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0D89-5EE3-EB81-DE27-12D6B959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981D5-0664-09E7-05D2-8E50AE8B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35894-FD68-4AC6-780E-B6F56E958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54BFF-9796-2328-C8F2-A6C826F05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A119B-E384-B6F6-9ADC-EBB5DF75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79089-9045-8963-E26E-0546E86F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54306-856E-1B71-7AB8-978A5DE7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22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BE13-E269-0EA6-D133-DA58167B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DBCF5-5293-7123-ADFD-B28024C0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F4E75-317F-12FE-9F4F-43CCBF65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BE071-27AC-083F-3772-96821A18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83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7B579-E523-898C-FE94-14750154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359B5-936F-D421-79A7-91D6EE58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E601-6755-0C3D-91EF-4E0BB53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35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6FA8-00A4-5FCA-BDDF-1BB51E0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12D9-065D-6DCF-A492-5A2D36A9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72C51-CBCA-CB7D-E6C9-FBF3D405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A39FB-0B6D-50D3-76DC-8515C199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5D3F4-E3E9-54B4-5730-BB3C1158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7EE21-E171-99B7-986F-57DB251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33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C075-094E-C1B3-22F4-89194945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AEAA4-7194-A7BE-03A1-CE6AC3285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27A44-D12E-1E4D-FD2F-6AA0FCB4E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AE72A-1F4F-135F-0B6A-CFC59551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26BF9-28D5-5F5D-8E04-71D4E40C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509D0-90E4-0FAA-07E6-C7881D1A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28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FE81C-BB18-9961-0498-40E342B3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75E72-D68E-E2D6-F9BA-8EBD2A54F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E8673-643E-1593-0F3B-10BD86D72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3F32-139E-477F-AFF6-C7FD74C7D50C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28B8B-750E-DF6A-D56C-95EC650B5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6FDE-4F22-C863-4E15-E8A25CF4D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8DA0-F9ED-4E54-BFDC-089C21940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74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FAE-889C-E25F-0101-41F01EC11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882" y="406400"/>
            <a:ext cx="9144000" cy="2387600"/>
          </a:xfrm>
        </p:spPr>
        <p:txBody>
          <a:bodyPr/>
          <a:lstStyle/>
          <a:p>
            <a:r>
              <a:rPr lang="en-IN" dirty="0"/>
              <a:t>Wedding planner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DC73D-AC49-442B-F468-F1EC4B904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519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Name :- Milan </a:t>
            </a:r>
            <a:r>
              <a:rPr lang="en-IN" dirty="0" err="1"/>
              <a:t>Mandaliya</a:t>
            </a:r>
            <a:endParaRPr lang="en-IN" dirty="0"/>
          </a:p>
          <a:p>
            <a:pPr algn="l"/>
            <a:r>
              <a:rPr lang="en-IN" dirty="0"/>
              <a:t>Roll No </a:t>
            </a:r>
            <a:r>
              <a:rPr lang="en-IN"/>
              <a:t>:- 277</a:t>
            </a:r>
            <a:endParaRPr lang="en-IN" dirty="0"/>
          </a:p>
          <a:p>
            <a:pPr algn="l"/>
            <a:r>
              <a:rPr lang="en-IN" dirty="0"/>
              <a:t>Subject :- Advanced web designing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77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45E3-4789-DFD8-F4C4-8E6459D0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/>
          <a:lstStyle/>
          <a:p>
            <a:pPr algn="ctr"/>
            <a:r>
              <a:rPr lang="en-IN" dirty="0"/>
              <a:t>Admin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C3365-E2CC-9AF3-362E-270248627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30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2BD7-41B1-50DF-485A-D4E78181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3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7A255-51D1-2FED-F280-0D59674D9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88" y="995081"/>
            <a:ext cx="11779624" cy="5244353"/>
          </a:xfrm>
        </p:spPr>
      </p:pic>
    </p:spTree>
    <p:extLst>
      <p:ext uri="{BB962C8B-B14F-4D97-AF65-F5344CB8AC3E}">
        <p14:creationId xmlns:p14="http://schemas.microsoft.com/office/powerpoint/2010/main" val="365872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7906-2C03-CBCD-AA71-672621E4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customers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A13F8-7C84-62F7-7231-40BD4A34C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7" y="1066800"/>
            <a:ext cx="11896165" cy="5307106"/>
          </a:xfrm>
        </p:spPr>
      </p:pic>
    </p:spTree>
    <p:extLst>
      <p:ext uri="{BB962C8B-B14F-4D97-AF65-F5344CB8AC3E}">
        <p14:creationId xmlns:p14="http://schemas.microsoft.com/office/powerpoint/2010/main" val="306872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9126-0232-0BFD-B0E6-DD5B885B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7" y="10177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3DC02-50ED-C61F-FA84-72DD1AC97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40" y="1084728"/>
            <a:ext cx="11949953" cy="5396753"/>
          </a:xfrm>
        </p:spPr>
      </p:pic>
    </p:spTree>
    <p:extLst>
      <p:ext uri="{BB962C8B-B14F-4D97-AF65-F5344CB8AC3E}">
        <p14:creationId xmlns:p14="http://schemas.microsoft.com/office/powerpoint/2010/main" val="227596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8229-6474-0764-B7BF-8D0B6619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8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63820-6FCF-4E17-7837-01098D549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4" y="1048870"/>
            <a:ext cx="11869271" cy="5181600"/>
          </a:xfrm>
        </p:spPr>
      </p:pic>
    </p:spTree>
    <p:extLst>
      <p:ext uri="{BB962C8B-B14F-4D97-AF65-F5344CB8AC3E}">
        <p14:creationId xmlns:p14="http://schemas.microsoft.com/office/powerpoint/2010/main" val="3842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4D07-8DA1-4F1B-CD22-F19AC39F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6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Bookings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80769-099F-6500-E262-43C0EE03C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5" y="1021976"/>
            <a:ext cx="11851341" cy="5181600"/>
          </a:xfrm>
        </p:spPr>
      </p:pic>
    </p:spTree>
    <p:extLst>
      <p:ext uri="{BB962C8B-B14F-4D97-AF65-F5344CB8AC3E}">
        <p14:creationId xmlns:p14="http://schemas.microsoft.com/office/powerpoint/2010/main" val="252040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648E8D-55C3-37C3-FF61-DC54A443BDF7}"/>
              </a:ext>
            </a:extLst>
          </p:cNvPr>
          <p:cNvSpPr/>
          <p:nvPr/>
        </p:nvSpPr>
        <p:spPr>
          <a:xfrm>
            <a:off x="3422030" y="2644170"/>
            <a:ext cx="534793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60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9FD2-9F47-63CB-BDE6-1DB08E90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2" y="0"/>
            <a:ext cx="10515600" cy="1325563"/>
          </a:xfrm>
        </p:spPr>
        <p:txBody>
          <a:bodyPr/>
          <a:lstStyle/>
          <a:p>
            <a:r>
              <a:rPr lang="en-IN" dirty="0"/>
              <a:t>Registration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F09BE4-5E28-84C6-1B53-5A5E2F6A9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06" y="1192306"/>
            <a:ext cx="11788587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F4AE-40A9-9BAB-31DB-11A64092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7" y="0"/>
            <a:ext cx="10515600" cy="1325563"/>
          </a:xfrm>
        </p:spPr>
        <p:txBody>
          <a:bodyPr/>
          <a:lstStyle/>
          <a:p>
            <a:r>
              <a:rPr lang="en-IN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DD58-E387-DBB0-3405-B0E145424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76" y="1317811"/>
            <a:ext cx="11824447" cy="5235388"/>
          </a:xfrm>
        </p:spPr>
      </p:pic>
    </p:spTree>
    <p:extLst>
      <p:ext uri="{BB962C8B-B14F-4D97-AF65-F5344CB8AC3E}">
        <p14:creationId xmlns:p14="http://schemas.microsoft.com/office/powerpoint/2010/main" val="42474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3475-17B5-4CD3-4601-6EB79AAB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38" y="842168"/>
            <a:ext cx="10515600" cy="2852737"/>
          </a:xfrm>
        </p:spPr>
        <p:txBody>
          <a:bodyPr/>
          <a:lstStyle/>
          <a:p>
            <a:pPr algn="ctr"/>
            <a:r>
              <a:rPr lang="en-IN" dirty="0"/>
              <a:t>Customer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84792-AEBC-EE2A-D805-00BFD6307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8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1433-3AA0-F446-2657-AC660AA7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9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08563-92E9-C560-E894-1254E30BA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94" y="1048871"/>
            <a:ext cx="11833412" cy="5298142"/>
          </a:xfrm>
        </p:spPr>
      </p:pic>
    </p:spTree>
    <p:extLst>
      <p:ext uri="{BB962C8B-B14F-4D97-AF65-F5344CB8AC3E}">
        <p14:creationId xmlns:p14="http://schemas.microsoft.com/office/powerpoint/2010/main" val="79566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6B0F-E344-92A8-AC04-D6198D10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11E16-57E5-5275-CB16-05E7CD91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29" y="1111623"/>
            <a:ext cx="11851341" cy="5163669"/>
          </a:xfrm>
        </p:spPr>
      </p:pic>
    </p:spTree>
    <p:extLst>
      <p:ext uri="{BB962C8B-B14F-4D97-AF65-F5344CB8AC3E}">
        <p14:creationId xmlns:p14="http://schemas.microsoft.com/office/powerpoint/2010/main" val="199179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9163-A733-DBB2-3BFF-21EBD586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Book </a:t>
            </a:r>
            <a:r>
              <a:rPr lang="en-IN" dirty="0" err="1"/>
              <a:t>weddinng</a:t>
            </a:r>
            <a:r>
              <a:rPr lang="en-IN" dirty="0"/>
              <a:t> place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AD938-3554-A784-B6F4-1DC717E59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29" y="1120588"/>
            <a:ext cx="11851342" cy="5342965"/>
          </a:xfrm>
        </p:spPr>
      </p:pic>
    </p:spTree>
    <p:extLst>
      <p:ext uri="{BB962C8B-B14F-4D97-AF65-F5344CB8AC3E}">
        <p14:creationId xmlns:p14="http://schemas.microsoft.com/office/powerpoint/2010/main" val="228909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5960-5D45-89FB-DF2C-737CAFE6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Blog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A1F25-3491-3ED1-048F-AE79114D9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8" y="1075766"/>
            <a:ext cx="11743764" cy="5334000"/>
          </a:xfrm>
        </p:spPr>
      </p:pic>
    </p:spTree>
    <p:extLst>
      <p:ext uri="{BB962C8B-B14F-4D97-AF65-F5344CB8AC3E}">
        <p14:creationId xmlns:p14="http://schemas.microsoft.com/office/powerpoint/2010/main" val="328017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E227-2019-FC33-AFF3-802AFBBF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Enquiry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DEE1F-EBE8-465A-705C-8767A4522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28" y="1039905"/>
            <a:ext cx="11824447" cy="5360895"/>
          </a:xfrm>
        </p:spPr>
      </p:pic>
    </p:spTree>
    <p:extLst>
      <p:ext uri="{BB962C8B-B14F-4D97-AF65-F5344CB8AC3E}">
        <p14:creationId xmlns:p14="http://schemas.microsoft.com/office/powerpoint/2010/main" val="300808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41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Wedding planner</vt:lpstr>
      <vt:lpstr>Registration Page</vt:lpstr>
      <vt:lpstr>Login page</vt:lpstr>
      <vt:lpstr>Customer view</vt:lpstr>
      <vt:lpstr>Home page</vt:lpstr>
      <vt:lpstr>Venues</vt:lpstr>
      <vt:lpstr>Book weddinng place</vt:lpstr>
      <vt:lpstr>Blog </vt:lpstr>
      <vt:lpstr>Enquiry </vt:lpstr>
      <vt:lpstr>Admin view</vt:lpstr>
      <vt:lpstr>Dashboard</vt:lpstr>
      <vt:lpstr>customers</vt:lpstr>
      <vt:lpstr>venues</vt:lpstr>
      <vt:lpstr>Event places</vt:lpstr>
      <vt:lpstr>Bookings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Bhikadiya</dc:creator>
  <cp:lastModifiedBy>Dhruv Bhikadiya</cp:lastModifiedBy>
  <cp:revision>9</cp:revision>
  <dcterms:created xsi:type="dcterms:W3CDTF">2023-10-03T08:35:43Z</dcterms:created>
  <dcterms:modified xsi:type="dcterms:W3CDTF">2023-10-03T13:00:26Z</dcterms:modified>
</cp:coreProperties>
</file>